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7" r:id="rId3"/>
    <p:sldId id="290" r:id="rId4"/>
    <p:sldId id="288" r:id="rId5"/>
    <p:sldId id="289" r:id="rId6"/>
    <p:sldId id="295" r:id="rId7"/>
    <p:sldId id="291" r:id="rId8"/>
    <p:sldId id="292" r:id="rId9"/>
    <p:sldId id="293" r:id="rId10"/>
    <p:sldId id="294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4" r:id="rId19"/>
    <p:sldId id="305" r:id="rId20"/>
    <p:sldId id="303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2018-11-19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DS101-8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</a:t>
            </a:r>
            <a:r>
              <a:rPr lang="en-US" sz="2000" b="1" dirty="0" err="1"/>
              <a:t>Laurentiu</a:t>
            </a:r>
            <a:r>
              <a:rPr lang="en-US" sz="2000" b="1" dirty="0"/>
              <a:t> PICIU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Start simple with preparing the grid</a:t>
            </a:r>
          </a:p>
        </p:txBody>
      </p:sp>
    </p:spTree>
    <p:extLst>
      <p:ext uri="{BB962C8B-B14F-4D97-AF65-F5344CB8AC3E}">
        <p14:creationId xmlns:p14="http://schemas.microsoft.com/office/powerpoint/2010/main" val="1020696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b="1" dirty="0"/>
              <a:t>See if the grid is large, if not just run it!</a:t>
            </a:r>
          </a:p>
        </p:txBody>
      </p:sp>
    </p:spTree>
    <p:extLst>
      <p:ext uri="{BB962C8B-B14F-4D97-AF65-F5344CB8AC3E}">
        <p14:creationId xmlns:p14="http://schemas.microsoft.com/office/powerpoint/2010/main" val="2858031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b="1" dirty="0"/>
              <a:t>If it is large then run sum random sample of it</a:t>
            </a:r>
          </a:p>
        </p:txBody>
      </p:sp>
    </p:spTree>
    <p:extLst>
      <p:ext uri="{BB962C8B-B14F-4D97-AF65-F5344CB8AC3E}">
        <p14:creationId xmlns:p14="http://schemas.microsoft.com/office/powerpoint/2010/main" val="1022835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sum random sample of it</a:t>
            </a:r>
          </a:p>
          <a:p>
            <a:r>
              <a:rPr lang="en-US" b="1" dirty="0"/>
              <a:t>No matter how full or partial analyze your best results</a:t>
            </a:r>
          </a:p>
        </p:txBody>
      </p:sp>
    </p:spTree>
    <p:extLst>
      <p:ext uri="{BB962C8B-B14F-4D97-AF65-F5344CB8AC3E}">
        <p14:creationId xmlns:p14="http://schemas.microsoft.com/office/powerpoint/2010/main" val="624385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sum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b="1" dirty="0"/>
              <a:t>Now you can narrow even more your search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1488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sum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0237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43231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67586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Mandatory paper: today (15’) – who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Projects: 11.12.2018</a:t>
            </a:r>
          </a:p>
        </p:txBody>
      </p:sp>
    </p:spTree>
    <p:extLst>
      <p:ext uri="{BB962C8B-B14F-4D97-AF65-F5344CB8AC3E}">
        <p14:creationId xmlns:p14="http://schemas.microsoft.com/office/powerpoint/2010/main" val="125847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08053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E652-139A-4ED5-8A20-565DBDEC4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0D403-57C3-4158-AE26-FA4C8E5BD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638"/>
            <a:ext cx="10515600" cy="492185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</p:txBody>
      </p:sp>
    </p:spTree>
    <p:extLst>
      <p:ext uri="{BB962C8B-B14F-4D97-AF65-F5344CB8AC3E}">
        <p14:creationId xmlns:p14="http://schemas.microsoft.com/office/powerpoint/2010/main" val="3914530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4FD93-7C35-4287-B67C-0A6508CF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for parameters. Key points…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8F1F2E-6D59-49DC-8B5F-122BA809C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49D7D0-D003-4855-B140-FDE08C277764}"/>
              </a:ext>
            </a:extLst>
          </p:cNvPr>
          <p:cNvSpPr txBox="1"/>
          <p:nvPr/>
        </p:nvSpPr>
        <p:spPr>
          <a:xfrm>
            <a:off x="930303" y="139943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2018: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552117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2573</TotalTime>
  <Words>760</Words>
  <Application>Microsoft Office PowerPoint</Application>
  <PresentationFormat>Widescreen</PresentationFormat>
  <Paragraphs>106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Operational stuff</vt:lpstr>
      <vt:lpstr>Hyperparameter search</vt:lpstr>
      <vt:lpstr>Searching for parameters. Key points…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Andrei Damian</cp:lastModifiedBy>
  <cp:revision>85</cp:revision>
  <dcterms:created xsi:type="dcterms:W3CDTF">2018-10-02T06:38:21Z</dcterms:created>
  <dcterms:modified xsi:type="dcterms:W3CDTF">2018-11-19T21:22:10Z</dcterms:modified>
</cp:coreProperties>
</file>

<file path=docProps/thumbnail.jpeg>
</file>